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9"/>
  </p:notesMasterIdLst>
  <p:sldIdLst>
    <p:sldId id="259" r:id="rId3"/>
    <p:sldId id="277" r:id="rId4"/>
    <p:sldId id="276" r:id="rId5"/>
    <p:sldId id="264" r:id="rId6"/>
    <p:sldId id="272" r:id="rId7"/>
    <p:sldId id="283" r:id="rId8"/>
    <p:sldId id="265" r:id="rId9"/>
    <p:sldId id="273" r:id="rId10"/>
    <p:sldId id="279" r:id="rId11"/>
    <p:sldId id="287" r:id="rId12"/>
    <p:sldId id="267" r:id="rId13"/>
    <p:sldId id="280" r:id="rId14"/>
    <p:sldId id="286" r:id="rId15"/>
    <p:sldId id="285" r:id="rId16"/>
    <p:sldId id="282" r:id="rId17"/>
    <p:sldId id="284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eł Pogoda" initials="PP" lastIdx="2" clrIdx="0">
    <p:extLst>
      <p:ext uri="{19B8F6BF-5375-455C-9EA6-DF929625EA0E}">
        <p15:presenceInfo xmlns:p15="http://schemas.microsoft.com/office/powerpoint/2012/main" userId="S-1-5-21-1258824510-3303949563-3469234235-27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D6A"/>
    <a:srgbClr val="69A12B"/>
    <a:srgbClr val="FFD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798" autoAdjust="0"/>
  </p:normalViewPr>
  <p:slideViewPr>
    <p:cSldViewPr snapToGrid="0">
      <p:cViewPr varScale="1">
        <p:scale>
          <a:sx n="88" d="100"/>
          <a:sy n="88" d="100"/>
        </p:scale>
        <p:origin x="14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Arkusz_programu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85627734033246"/>
          <c:y val="0.15319444444444447"/>
          <c:w val="0.40287467191601051"/>
          <c:h val="0.6714577865266842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02A3A-39B4-4D54-B29B-3673B2BC2B63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69108-2BC6-4B2C-94F8-35B3EE678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123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69108-2BC6-4B2C-94F8-35B3EE678E7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604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69108-2BC6-4B2C-94F8-35B3EE678E7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9036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69108-2BC6-4B2C-94F8-35B3EE678E7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56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69108-2BC6-4B2C-94F8-35B3EE678E7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850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 Lacuna-Space - Jak to działa?  - rozmawialiśmy O TYM PROJEKCIE 2 LATA TEMU MA KONFERENCJI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Niedrogie, zasilane bateryjnie czujniki przesyłają sygnał bezpośrednio do przelatującego satelity. Czujniki znają „rozkład przelotów” konstelacji satelitów, dzięki czemu potrafią załączać nadajniki radiowe jedynie w czasie przelatywania satelity nad czujnikiem, co znacznie ogranicza zużycie energii baterii.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Sygnały wysyłane z czujników wykorzystują protokół sieci rozległej dalekiego zasięgu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LoRaWAN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który został specjalnie zaprojektowany pod kątem energetycznym.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Satelity Lacuna-Space to niedrogie urządzenia typu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cubesat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(wielkości pudełka na buty), poruszające się po orbicie na wysokości 500 km, okrążając Ziemię czternaście razy dziennie. 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Satelity przechowują wiadomości przez krótki okres czasu, aż zostaną przesłane przez sieć naziemnych stacji odbiorczych.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Wiadomości są automatycznie przekazywane ze stacji naziemnej do platformy w chmurze, skąd można je pobrać i po przetworzeniu udostępnić we własnych aplikacjach.  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Lasy Państwowe są zainteresowane zbudowaniem heterogenicznego systemu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spinającego różne technologie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przesyłu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danych  w jednym mechanizmie gromadzenia i dystrybucji informacji w oparciu o open-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-ową platformę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ThingsBoard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Będą to dane zarejestrowane w lesie (dane środowiskowe, czujki antykradzieżowe), na szkółkach leśnych (warunki wzrostowe roślin, sterowanie nawodnieniem), w budynkach (optymalizacja zużycia energii) i z urządzeń technicznych (szlabany wjazdowe).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69108-2BC6-4B2C-94F8-35B3EE678E7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522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69108-2BC6-4B2C-94F8-35B3EE678E7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380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1" y="2060576"/>
            <a:ext cx="9505951" cy="14700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1" y="3860800"/>
            <a:ext cx="9505951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1408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163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66717" y="908051"/>
            <a:ext cx="2715683" cy="51466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19667" y="908051"/>
            <a:ext cx="7943851" cy="5146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154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4917" y="908050"/>
            <a:ext cx="10767483" cy="508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719667" y="1557339"/>
            <a:ext cx="10752667" cy="4497387"/>
          </a:xfrm>
        </p:spPr>
        <p:txBody>
          <a:bodyPr/>
          <a:lstStyle/>
          <a:p>
            <a:pPr lvl="0"/>
            <a:endParaRPr lang="pl-PL" noProof="0" smtClean="0"/>
          </a:p>
        </p:txBody>
      </p:sp>
    </p:spTree>
    <p:extLst>
      <p:ext uri="{BB962C8B-B14F-4D97-AF65-F5344CB8AC3E}">
        <p14:creationId xmlns:p14="http://schemas.microsoft.com/office/powerpoint/2010/main" val="3373299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102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385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6934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3207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7267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870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11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019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6227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638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8194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44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9600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19667" y="1557339"/>
            <a:ext cx="527473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557339"/>
            <a:ext cx="527473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403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55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636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82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3364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7651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908050"/>
            <a:ext cx="1076748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1557339"/>
            <a:ext cx="10752667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Trzeci poziom</a:t>
            </a:r>
          </a:p>
          <a:p>
            <a:pPr lvl="2"/>
            <a:r>
              <a:rPr lang="pl-PL" smtClean="0"/>
              <a:t>Czwarty poziom</a:t>
            </a:r>
          </a:p>
          <a:p>
            <a:pPr lvl="3"/>
            <a:r>
              <a:rPr lang="pl-PL" smtClean="0"/>
              <a:t>Piąty poziom</a:t>
            </a:r>
          </a:p>
        </p:txBody>
      </p:sp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17551" y="6497639"/>
            <a:ext cx="96096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5F17C653-E4DF-4821-8FD8-E41385376E3D}" type="slidenum">
              <a:rPr lang="pl-PL" sz="1000" smtClean="0">
                <a:solidFill>
                  <a:srgbClr val="FFFFFF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pl-PL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2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4664C-A854-4066-8805-2C8F84F58ABD}" type="datetimeFigureOut">
              <a:rPr lang="pl-PL" smtClean="0"/>
              <a:t>16.09.2024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AD62D-B655-4972-8329-AB00BE2C39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473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/>
            </a:r>
            <a:br>
              <a:rPr lang="pl-PL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type="body" sz="half" idx="2"/>
          </p:nvPr>
        </p:nvSpPr>
        <p:spPr>
          <a:xfrm>
            <a:off x="2389717" y="5312909"/>
            <a:ext cx="7315200" cy="804862"/>
          </a:xfrm>
        </p:spPr>
        <p:txBody>
          <a:bodyPr/>
          <a:lstStyle/>
          <a:p>
            <a:endParaRPr lang="pl-PL" smtClean="0"/>
          </a:p>
          <a:p>
            <a:endParaRPr lang="pl-PL" smtClean="0"/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1" y="1251772"/>
            <a:ext cx="9710057" cy="397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pl-PL" i="1" dirty="0" smtClean="0"/>
              <a:t>Software </a:t>
            </a:r>
            <a:r>
              <a:rPr lang="pl-PL" i="1" dirty="0" err="1" smtClean="0"/>
              <a:t>house</a:t>
            </a:r>
            <a:r>
              <a:rPr lang="pl-PL" i="1" dirty="0" smtClean="0"/>
              <a:t>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88" y="696992"/>
            <a:ext cx="5242265" cy="524226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46091" y="-2458243"/>
            <a:ext cx="3146400" cy="161239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7" y="1887690"/>
            <a:ext cx="6484925" cy="405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6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Projekt </a:t>
            </a:r>
            <a:r>
              <a:rPr lang="pl-PL" dirty="0" err="1" smtClean="0"/>
              <a:t>FiK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14917" y="1499150"/>
            <a:ext cx="10752667" cy="4497387"/>
          </a:xfrm>
        </p:spPr>
        <p:txBody>
          <a:bodyPr/>
          <a:lstStyle/>
          <a:p>
            <a:endParaRPr lang="pl-PL" sz="1800" dirty="0"/>
          </a:p>
          <a:p>
            <a:pPr lvl="0"/>
            <a:endParaRPr lang="pl-PL" sz="1800" dirty="0" smtClean="0"/>
          </a:p>
          <a:p>
            <a:pPr lvl="0"/>
            <a:endParaRPr lang="pl-PL" sz="1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5" y="729342"/>
            <a:ext cx="5497286" cy="54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IoT</a:t>
            </a:r>
            <a:r>
              <a:rPr lang="pl-PL" dirty="0" smtClean="0"/>
              <a:t> – działamy w Nadleśnictwie Brzeziny…. </a:t>
            </a:r>
            <a:endParaRPr lang="pl-PL" dirty="0"/>
          </a:p>
        </p:txBody>
      </p:sp>
      <p:pic>
        <p:nvPicPr>
          <p:cNvPr id="4" name="Symbol zastępczy zawartości 3" descr="Obraz zawierający Czcionka, Grafika, logo, tekst&#10;&#10;Opis wygenerowany automatycznie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79" y="2010085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83" y="0"/>
            <a:ext cx="5141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43" y="0"/>
            <a:ext cx="914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45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83" y="0"/>
            <a:ext cx="5141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30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43" y="0"/>
            <a:ext cx="914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8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WAN – 2025-2028 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023257" y="1839685"/>
            <a:ext cx="82949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priorytet na światłowody </a:t>
            </a:r>
          </a:p>
          <a:p>
            <a:r>
              <a:rPr lang="pl-PL" dirty="0" smtClean="0"/>
              <a:t>dodatkowa kategoria </a:t>
            </a:r>
            <a:r>
              <a:rPr lang="pl-PL" dirty="0"/>
              <a:t>dla ośrodków szkoleniowych </a:t>
            </a:r>
            <a:endParaRPr lang="pl-PL" dirty="0" smtClean="0"/>
          </a:p>
          <a:p>
            <a:r>
              <a:rPr lang="pl-PL" dirty="0" smtClean="0"/>
              <a:t>rezygnacja </a:t>
            </a:r>
            <a:r>
              <a:rPr lang="pl-PL" dirty="0"/>
              <a:t>z łącz dostępowych awaryjnych o przepustowości 2 i 4 </a:t>
            </a:r>
            <a:r>
              <a:rPr lang="pl-PL" dirty="0" err="1"/>
              <a:t>Mbs</a:t>
            </a:r>
            <a:endParaRPr lang="pl-PL" dirty="0"/>
          </a:p>
          <a:p>
            <a:r>
              <a:rPr lang="pl-PL" dirty="0"/>
              <a:t>analogiczny standard monitoringu </a:t>
            </a:r>
          </a:p>
          <a:p>
            <a:r>
              <a:rPr lang="pl-PL" dirty="0"/>
              <a:t>ochrona </a:t>
            </a:r>
            <a:r>
              <a:rPr lang="pl-PL" dirty="0" err="1"/>
              <a:t>DDoS</a:t>
            </a:r>
            <a:endParaRPr lang="pl-PL" dirty="0"/>
          </a:p>
          <a:p>
            <a:r>
              <a:rPr lang="pl-PL" dirty="0"/>
              <a:t>usługa obsługi transmisji danych pomiędzy CP –CZ </a:t>
            </a:r>
          </a:p>
        </p:txBody>
      </p:sp>
    </p:spTree>
    <p:extLst>
      <p:ext uri="{BB962C8B-B14F-4D97-AF65-F5344CB8AC3E}">
        <p14:creationId xmlns:p14="http://schemas.microsoft.com/office/powerpoint/2010/main" val="351368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SILP – quo  </a:t>
            </a:r>
            <a:r>
              <a:rPr lang="pl-PL" dirty="0" err="1" smtClean="0"/>
              <a:t>vadis</a:t>
            </a:r>
            <a:r>
              <a:rPr lang="pl-PL" dirty="0" smtClean="0"/>
              <a:t> ? 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47" y="908050"/>
            <a:ext cx="5408387" cy="540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Utrzymywanie infrastruktury do </a:t>
            </a:r>
            <a:br>
              <a:rPr lang="pl-PL" dirty="0" smtClean="0"/>
            </a:br>
            <a:r>
              <a:rPr lang="pl-PL" dirty="0" smtClean="0"/>
              <a:t>świadczenia usług w</a:t>
            </a:r>
            <a:br>
              <a:rPr lang="pl-PL" dirty="0" smtClean="0"/>
            </a:br>
            <a:r>
              <a:rPr lang="pl-PL" dirty="0" smtClean="0"/>
              <a:t>chmurze prywatnej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56" y="730249"/>
            <a:ext cx="5475515" cy="5475515"/>
          </a:xfrm>
        </p:spPr>
      </p:pic>
    </p:spTree>
    <p:extLst>
      <p:ext uri="{BB962C8B-B14F-4D97-AF65-F5344CB8AC3E}">
        <p14:creationId xmlns:p14="http://schemas.microsoft.com/office/powerpoint/2010/main" val="29611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Sagrada</a:t>
            </a:r>
            <a:r>
              <a:rPr lang="pl-PL" dirty="0" smtClean="0"/>
              <a:t> Familia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990" y="1162050"/>
            <a:ext cx="7213124" cy="480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agnswi_young_fellow_jumping_from_wing_of_airplane_into_blue_sky_2bc55434-2155-4fda-a597-6359a5203637 (1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5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 wszystko musi być </a:t>
            </a:r>
            <a:br>
              <a:rPr lang="pl-PL" dirty="0" smtClean="0"/>
            </a:br>
            <a:r>
              <a:rPr lang="pl-PL" dirty="0" smtClean="0"/>
              <a:t>obsługiwane w jednym systemie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sz="4000" dirty="0"/>
          </a:p>
          <a:p>
            <a:pPr marL="0" indent="0">
              <a:buNone/>
            </a:pPr>
            <a:r>
              <a:rPr lang="pl-PL" sz="4000" dirty="0" smtClean="0"/>
              <a:t>			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8" y="714488"/>
            <a:ext cx="5617029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3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Organizacja prac </a:t>
            </a:r>
            <a:endParaRPr lang="pl-PL" dirty="0"/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66785"/>
              </p:ext>
            </p:extLst>
          </p:nvPr>
        </p:nvGraphicFramePr>
        <p:xfrm>
          <a:off x="-141514" y="36793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15" y="744764"/>
            <a:ext cx="5617028" cy="5617028"/>
          </a:xfrm>
        </p:spPr>
      </p:pic>
    </p:spTree>
    <p:extLst>
      <p:ext uri="{BB962C8B-B14F-4D97-AF65-F5344CB8AC3E}">
        <p14:creationId xmlns:p14="http://schemas.microsoft.com/office/powerpoint/2010/main" val="334877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575" y="962478"/>
            <a:ext cx="10767483" cy="508000"/>
          </a:xfrm>
        </p:spPr>
        <p:txBody>
          <a:bodyPr/>
          <a:lstStyle/>
          <a:p>
            <a:r>
              <a:rPr lang="pl-PL" dirty="0" smtClean="0"/>
              <a:t>Zakup spółki IT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1564" y="748225"/>
            <a:ext cx="5590607" cy="55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2698</TotalTime>
  <Words>322</Words>
  <Application>Microsoft Office PowerPoint</Application>
  <PresentationFormat>Panoramiczny</PresentationFormat>
  <Paragraphs>37</Paragraphs>
  <Slides>16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Projekt domyślny</vt:lpstr>
      <vt:lpstr>Motyw pakietu Office</vt:lpstr>
      <vt:lpstr> </vt:lpstr>
      <vt:lpstr>WAN – 2025-2028 </vt:lpstr>
      <vt:lpstr>SILP – quo  vadis ?  </vt:lpstr>
      <vt:lpstr>Utrzymywanie infrastruktury do  świadczenia usług w chmurze prywatnej</vt:lpstr>
      <vt:lpstr>Sagrada Familia </vt:lpstr>
      <vt:lpstr>Prezentacja programu PowerPoint</vt:lpstr>
      <vt:lpstr>Czy wszystko musi być  obsługiwane w jednym systemie ?</vt:lpstr>
      <vt:lpstr>Organizacja prac </vt:lpstr>
      <vt:lpstr>Zakup spółki IT </vt:lpstr>
      <vt:lpstr> Software house </vt:lpstr>
      <vt:lpstr>Projekt FiK </vt:lpstr>
      <vt:lpstr>IoT – działamy w Nadleśnictwie Brzeziny….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Lasy Państwowe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Paweł Pogoda</dc:creator>
  <cp:lastModifiedBy>Paweł Pogoda</cp:lastModifiedBy>
  <cp:revision>120</cp:revision>
  <dcterms:created xsi:type="dcterms:W3CDTF">2017-12-01T08:40:08Z</dcterms:created>
  <dcterms:modified xsi:type="dcterms:W3CDTF">2024-09-16T12:54:18Z</dcterms:modified>
</cp:coreProperties>
</file>