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9" r:id="rId11"/>
    <p:sldId id="267" r:id="rId12"/>
    <p:sldId id="268" r:id="rId13"/>
    <p:sldId id="289" r:id="rId14"/>
    <p:sldId id="284" r:id="rId15"/>
    <p:sldId id="285" r:id="rId16"/>
    <p:sldId id="286" r:id="rId17"/>
    <p:sldId id="287" r:id="rId18"/>
    <p:sldId id="265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6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B2322-F20E-4C0A-BD67-232DF8A146E3}" type="datetimeFigureOut">
              <a:rPr lang="pl-PL" smtClean="0"/>
              <a:t>15.09.2026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42298-53DA-4ACD-8E0A-5AFAE367F5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4767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5756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7146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40900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0901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0637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0177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44167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7425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10105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50284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42298-53DA-4ACD-8E0A-5AFAE367F5B4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37313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F89095-900C-4293-87D4-A99EC7B6CD2C}"/>
              </a:ext>
            </a:extLst>
          </p:cNvPr>
          <p:cNvSpPr txBox="1">
            <a:spLocks/>
          </p:cNvSpPr>
          <p:nvPr userDrawn="1"/>
        </p:nvSpPr>
        <p:spPr>
          <a:xfrm>
            <a:off x="-796156" y="8460028"/>
            <a:ext cx="2235607" cy="406434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7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10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18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821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625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428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136BB9F-F41C-4172-B28A-19863538028F}" type="slidenum">
              <a:rPr lang="pl-PL" sz="3104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pl-PL" sz="3104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88CA303-2802-4A87-A6BB-A9F004768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3305" y="1726961"/>
            <a:ext cx="14025221" cy="1219302"/>
          </a:xfrm>
          <a:prstGeom prst="rect">
            <a:avLst/>
          </a:prstGeom>
        </p:spPr>
        <p:txBody>
          <a:bodyPr/>
          <a:lstStyle>
            <a:lvl1pPr algn="l">
              <a:defRPr sz="5079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B07AB1A-DDFE-44A7-83E9-0A454A0BB7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3307" y="3352698"/>
            <a:ext cx="14019829" cy="3251473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3104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257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pl-PL" dirty="0"/>
              <a:t>Treść główna, punkt 1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1"/>
            <a:endParaRPr lang="pl-PL" dirty="0"/>
          </a:p>
          <a:p>
            <a:pPr marL="457051" marR="0" lvl="0" indent="-457051" algn="l" defTabSz="121880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Treść główna, punkt 2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1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6CD6866-0B31-41F9-8EE6-EEF22915835B}"/>
              </a:ext>
            </a:extLst>
          </p:cNvPr>
          <p:cNvSpPr txBox="1"/>
          <p:nvPr userDrawn="1"/>
        </p:nvSpPr>
        <p:spPr>
          <a:xfrm>
            <a:off x="13817207" y="8555370"/>
            <a:ext cx="2956552" cy="3528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9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693" dirty="0">
              <a:solidFill>
                <a:schemeClr val="bg1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2B93690-8D83-492B-B3EE-2B63A347A3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48" y="34257"/>
            <a:ext cx="3147382" cy="83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37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10937FA-13FE-B725-D272-706B46BB7954}"/>
              </a:ext>
            </a:extLst>
          </p:cNvPr>
          <p:cNvSpPr txBox="1"/>
          <p:nvPr/>
        </p:nvSpPr>
        <p:spPr>
          <a:xfrm>
            <a:off x="13002997" y="7315200"/>
            <a:ext cx="3218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chemeClr val="bg2"/>
                </a:solidFill>
              </a:rPr>
              <a:t>Marek Wirowski</a:t>
            </a:r>
            <a:endParaRPr lang="pl-PL" dirty="0">
              <a:solidFill>
                <a:schemeClr val="bg2"/>
              </a:solidFill>
            </a:endParaRPr>
          </a:p>
          <a:p>
            <a:r>
              <a:rPr lang="pl-PL" dirty="0">
                <a:solidFill>
                  <a:schemeClr val="bg2"/>
                </a:solidFill>
              </a:rPr>
              <a:t>Główny specjalista Służby Leśnej</a:t>
            </a:r>
          </a:p>
          <a:p>
            <a:r>
              <a:rPr lang="pl-PL" dirty="0">
                <a:solidFill>
                  <a:schemeClr val="bg2"/>
                </a:solidFill>
              </a:rPr>
              <a:t>Wydział Informatyki</a:t>
            </a:r>
          </a:p>
          <a:p>
            <a:r>
              <a:rPr lang="pl-PL" dirty="0">
                <a:solidFill>
                  <a:schemeClr val="bg2"/>
                </a:solidFill>
              </a:rPr>
              <a:t>marek.wirowski@lasy.gov.pl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DE94CD5-C865-36D1-1888-8975F1420B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381000"/>
            <a:ext cx="2708032" cy="838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"/>
            <a:ext cx="1024128" cy="8119860"/>
          </a:xfrm>
          <a:prstGeom prst="rect">
            <a:avLst/>
          </a:prstGeom>
          <a:solidFill>
            <a:srgbClr val="49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D5BB5D7B-93A5-A0A7-85BA-13D13E73EF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3078"/>
          <a:stretch>
            <a:fillRect/>
          </a:stretch>
        </p:blipFill>
        <p:spPr>
          <a:xfrm>
            <a:off x="8117450" y="4352120"/>
            <a:ext cx="8138548" cy="479188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274B3605-7BFD-F802-1B84-87A969D3C4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1920"/>
          <a:stretch>
            <a:fillRect/>
          </a:stretch>
        </p:blipFill>
        <p:spPr>
          <a:xfrm>
            <a:off x="1234714" y="12"/>
            <a:ext cx="9706551" cy="5193780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21889" y="857956"/>
            <a:ext cx="5134111" cy="32980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4714" y="5425896"/>
            <a:ext cx="6668248" cy="269397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9422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527B32F-07F3-4C94-B09B-8C8F310F0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"/>
            <a:ext cx="1024128" cy="8119860"/>
          </a:xfrm>
          <a:prstGeom prst="rect">
            <a:avLst/>
          </a:prstGeom>
          <a:solidFill>
            <a:srgbClr val="4E61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7F9F305-46EA-DE89-B03A-7B56B2A250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495" r="-2" b="-2"/>
          <a:stretch>
            <a:fillRect/>
          </a:stretch>
        </p:blipFill>
        <p:spPr>
          <a:xfrm>
            <a:off x="8117450" y="4352120"/>
            <a:ext cx="8138548" cy="479188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F149079-FC06-2D66-3FF1-0C963345F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4" r="-2" b="12521"/>
          <a:stretch>
            <a:fillRect/>
          </a:stretch>
        </p:blipFill>
        <p:spPr>
          <a:xfrm>
            <a:off x="1234714" y="12"/>
            <a:ext cx="9706551" cy="5193780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F41D4CC-403D-465E-9223-3277868A5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21889" y="857956"/>
            <a:ext cx="5134111" cy="32980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C4C688-715E-4A31-AB90-6A575288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34714" y="5425896"/>
            <a:ext cx="6668248" cy="269397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76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1936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522885" y="814304"/>
            <a:ext cx="1012824" cy="7614620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525916" y="457438"/>
            <a:ext cx="643538" cy="7361886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4060" y="453898"/>
            <a:ext cx="6173518" cy="7021060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7DF90F45-ACA0-3D2D-3C1E-521AA5D26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" y="721111"/>
            <a:ext cx="4563535" cy="6338244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35706" y="1428750"/>
            <a:ext cx="9720291" cy="6989731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F9CD954-996E-2192-5499-166CE9EEE6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4590" y="1961519"/>
            <a:ext cx="9012010" cy="585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698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56CA98A-F9FB-93C2-5E20-0255B596D9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98" b="11035"/>
          <a:stretch>
            <a:fillRect/>
          </a:stretch>
        </p:blipFill>
        <p:spPr>
          <a:xfrm>
            <a:off x="20" y="10"/>
            <a:ext cx="16255980" cy="8127990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25" y="4394680"/>
            <a:ext cx="16255275" cy="3799968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4581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05" y="1727396"/>
            <a:ext cx="14223019" cy="1015930"/>
          </a:xfrm>
        </p:spPr>
        <p:txBody>
          <a:bodyPr/>
          <a:lstStyle/>
          <a:p>
            <a:r>
              <a:rPr lang="pl-PL" dirty="0"/>
              <a:t>Czujniki NB IoT – Współpraca z T-Mobile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308" y="3567606"/>
            <a:ext cx="6908323" cy="4661740"/>
          </a:xfrm>
        </p:spPr>
        <p:txBody>
          <a:bodyPr/>
          <a:lstStyle/>
          <a:p>
            <a:r>
              <a:rPr lang="pl-PL" dirty="0"/>
              <a:t>Czujnik na stawach rybnych Gospodarstwa Rybackiego Krogulna</a:t>
            </a:r>
          </a:p>
          <a:p>
            <a:r>
              <a:rPr lang="pl-PL" dirty="0"/>
              <a:t>Czujnik glebowy </a:t>
            </a:r>
            <a:br>
              <a:rPr lang="pl-PL" dirty="0"/>
            </a:br>
            <a:r>
              <a:rPr lang="pl-PL" dirty="0"/>
              <a:t>w nadleśnictwie Wyszków </a:t>
            </a:r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9562" y="3556071"/>
            <a:ext cx="7543223" cy="457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26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05" y="1727398"/>
            <a:ext cx="14223019" cy="979437"/>
          </a:xfrm>
        </p:spPr>
        <p:txBody>
          <a:bodyPr>
            <a:normAutofit fontScale="90000"/>
          </a:bodyPr>
          <a:lstStyle/>
          <a:p>
            <a:r>
              <a:rPr lang="pl-PL" dirty="0"/>
              <a:t>Przykłady czujników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304" y="2946512"/>
            <a:ext cx="4673278" cy="2235046"/>
          </a:xfrm>
        </p:spPr>
        <p:txBody>
          <a:bodyPr/>
          <a:lstStyle/>
          <a:p>
            <a:r>
              <a:rPr lang="pl-PL" dirty="0"/>
              <a:t>Czujnik wilgotności liści </a:t>
            </a:r>
            <a:br>
              <a:rPr lang="pl-PL" dirty="0"/>
            </a:br>
            <a:r>
              <a:rPr lang="pl-PL" sz="2257" dirty="0"/>
              <a:t>[</a:t>
            </a:r>
            <a:r>
              <a:rPr lang="pl-PL" sz="2257" dirty="0" err="1"/>
              <a:t>LoRaWAN</a:t>
            </a:r>
            <a:r>
              <a:rPr lang="pl-PL" sz="2257" dirty="0"/>
              <a:t>]</a:t>
            </a:r>
          </a:p>
        </p:txBody>
      </p:sp>
      <p:pic>
        <p:nvPicPr>
          <p:cNvPr id="1026" name="Picture 2" descr="https://images.squarespace-cdn.com/content/v1/5c80d350ab1a62362b81c9d1/207e1ca8-5f0b-4d32-a440-43a7ceb153b4/DL_LWS_Senso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29" y="508281"/>
            <a:ext cx="7724648" cy="772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5629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05" y="1727398"/>
            <a:ext cx="14223019" cy="979437"/>
          </a:xfrm>
        </p:spPr>
        <p:txBody>
          <a:bodyPr>
            <a:normAutofit fontScale="90000"/>
          </a:bodyPr>
          <a:lstStyle/>
          <a:p>
            <a:r>
              <a:rPr lang="pl-PL" dirty="0"/>
              <a:t>Przykłady czujników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304" y="2946512"/>
            <a:ext cx="4673278" cy="2235046"/>
          </a:xfrm>
        </p:spPr>
        <p:txBody>
          <a:bodyPr/>
          <a:lstStyle/>
          <a:p>
            <a:r>
              <a:rPr lang="pl-PL" dirty="0"/>
              <a:t>Czujnik promieniowania </a:t>
            </a:r>
            <a:r>
              <a:rPr lang="pl-PL" dirty="0" err="1"/>
              <a:t>fotosyntetycznego</a:t>
            </a:r>
            <a:br>
              <a:rPr lang="pl-PL" dirty="0"/>
            </a:br>
            <a:r>
              <a:rPr lang="pl-PL" sz="2257" dirty="0"/>
              <a:t>[</a:t>
            </a:r>
            <a:r>
              <a:rPr lang="pl-PL" sz="2257" dirty="0" err="1"/>
              <a:t>LoRaWAN</a:t>
            </a:r>
            <a:r>
              <a:rPr lang="pl-PL" sz="2257" dirty="0"/>
              <a:t>]</a:t>
            </a:r>
          </a:p>
        </p:txBody>
      </p:sp>
      <p:pic>
        <p:nvPicPr>
          <p:cNvPr id="2052" name="Picture 4" descr="Product_Selection_Bilder_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87" y="-27821996"/>
            <a:ext cx="7622161" cy="761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roduct_Selection_Bilder_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149" y="711467"/>
            <a:ext cx="7521366" cy="7517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2445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05" y="1727398"/>
            <a:ext cx="14223019" cy="979437"/>
          </a:xfrm>
        </p:spPr>
        <p:txBody>
          <a:bodyPr>
            <a:normAutofit fontScale="90000"/>
          </a:bodyPr>
          <a:lstStyle/>
          <a:p>
            <a:r>
              <a:rPr lang="pl-PL" dirty="0"/>
              <a:t>Przykłady czujników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304" y="2946512"/>
            <a:ext cx="4673278" cy="2844604"/>
          </a:xfrm>
        </p:spPr>
        <p:txBody>
          <a:bodyPr/>
          <a:lstStyle/>
          <a:p>
            <a:r>
              <a:rPr lang="pl-PL" dirty="0"/>
              <a:t>Czujnik dendrometryczny</a:t>
            </a:r>
            <a:br>
              <a:rPr lang="pl-PL" dirty="0"/>
            </a:br>
            <a:r>
              <a:rPr lang="pl-PL" dirty="0"/>
              <a:t>(liniowy)</a:t>
            </a:r>
            <a:br>
              <a:rPr lang="pl-PL" dirty="0"/>
            </a:br>
            <a:r>
              <a:rPr lang="pl-PL" sz="2257" dirty="0"/>
              <a:t>[</a:t>
            </a:r>
            <a:r>
              <a:rPr lang="pl-PL" sz="2257" dirty="0" err="1"/>
              <a:t>LoRaWAN</a:t>
            </a:r>
            <a:r>
              <a:rPr lang="pl-PL" sz="2257" dirty="0"/>
              <a:t>]</a:t>
            </a:r>
          </a:p>
        </p:txBody>
      </p:sp>
      <p:pic>
        <p:nvPicPr>
          <p:cNvPr id="3074" name="Picture 2" descr="T-Shape Dendrometer for LoRaWA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678" y="711467"/>
            <a:ext cx="8167369" cy="7314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8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4D5CF84-93B9-4928-82B9-8117F32A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305" y="1727398"/>
            <a:ext cx="14223019" cy="979437"/>
          </a:xfrm>
        </p:spPr>
        <p:txBody>
          <a:bodyPr>
            <a:normAutofit fontScale="90000"/>
          </a:bodyPr>
          <a:lstStyle/>
          <a:p>
            <a:r>
              <a:rPr lang="pl-PL" dirty="0"/>
              <a:t>Przykłady czujników</a:t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3304" y="2946512"/>
            <a:ext cx="4673278" cy="2844604"/>
          </a:xfrm>
        </p:spPr>
        <p:txBody>
          <a:bodyPr/>
          <a:lstStyle/>
          <a:p>
            <a:r>
              <a:rPr lang="pl-PL" dirty="0"/>
              <a:t>Czujnik profilowy wilgotności, temperatury </a:t>
            </a:r>
            <a:br>
              <a:rPr lang="pl-PL" dirty="0"/>
            </a:br>
            <a:r>
              <a:rPr lang="pl-PL" dirty="0"/>
              <a:t>i zasolenia gleby</a:t>
            </a:r>
            <a:br>
              <a:rPr lang="pl-PL" dirty="0"/>
            </a:br>
            <a:r>
              <a:rPr lang="pl-PL" sz="2257" dirty="0"/>
              <a:t>[</a:t>
            </a:r>
            <a:r>
              <a:rPr lang="pl-PL" sz="2257" dirty="0" err="1"/>
              <a:t>LoRaWAN</a:t>
            </a:r>
            <a:r>
              <a:rPr lang="pl-PL" sz="2257" dirty="0"/>
              <a:t>]</a:t>
            </a:r>
          </a:p>
        </p:txBody>
      </p:sp>
      <p:pic>
        <p:nvPicPr>
          <p:cNvPr id="4098" name="Picture 2" descr="https://images.squarespace-cdn.com/content/v1/5c80d350ab1a62362b81c9d1/c86d46d7-4f67-4e53-89a4-9598c4c1aa8a/DL_SD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628" y="559500"/>
            <a:ext cx="7622161" cy="7618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523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D6B9BE3-90C8-0C79-5089-349C24BE15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0800" y="2895600"/>
            <a:ext cx="4419600" cy="441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97</Words>
  <Application>Microsoft Office PowerPoint</Application>
  <PresentationFormat>Niestandardowy</PresentationFormat>
  <Paragraphs>26</Paragraphs>
  <Slides>18</Slides>
  <Notes>11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2" baseType="lpstr">
      <vt:lpstr>Aptos</vt:lpstr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Czujniki NB IoT – Współpraca z T-Mobile</vt:lpstr>
      <vt:lpstr>Przykłady czujników </vt:lpstr>
      <vt:lpstr>Przykłady czujników </vt:lpstr>
      <vt:lpstr>Przykłady czujników </vt:lpstr>
      <vt:lpstr>Przykłady czujników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Marek Wirowski</dc:creator>
  <cp:lastModifiedBy>Marek Wirowski</cp:lastModifiedBy>
  <cp:revision>12</cp:revision>
  <dcterms:created xsi:type="dcterms:W3CDTF">2006-08-16T00:00:00Z</dcterms:created>
  <dcterms:modified xsi:type="dcterms:W3CDTF">2026-09-15T06:17:38Z</dcterms:modified>
</cp:coreProperties>
</file>